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3"/>
  </p:notesMasterIdLst>
  <p:handoutMasterIdLst>
    <p:handoutMasterId r:id="rId34"/>
  </p:handoutMasterIdLst>
  <p:sldIdLst>
    <p:sldId id="2708" r:id="rId3"/>
    <p:sldId id="2387" r:id="rId4"/>
    <p:sldId id="2447" r:id="rId5"/>
    <p:sldId id="2605" r:id="rId6"/>
    <p:sldId id="2765" r:id="rId7"/>
    <p:sldId id="2709" r:id="rId8"/>
    <p:sldId id="2716" r:id="rId9"/>
    <p:sldId id="2725" r:id="rId10"/>
    <p:sldId id="2726" r:id="rId11"/>
    <p:sldId id="2749" r:id="rId12"/>
    <p:sldId id="2766" r:id="rId13"/>
    <p:sldId id="2742" r:id="rId14"/>
    <p:sldId id="2764" r:id="rId15"/>
    <p:sldId id="2741" r:id="rId16"/>
    <p:sldId id="2745" r:id="rId17"/>
    <p:sldId id="2743" r:id="rId18"/>
    <p:sldId id="2744" r:id="rId19"/>
    <p:sldId id="2750" r:id="rId20"/>
    <p:sldId id="2740" r:id="rId21"/>
    <p:sldId id="2738" r:id="rId22"/>
    <p:sldId id="2752" r:id="rId23"/>
    <p:sldId id="2729" r:id="rId24"/>
    <p:sldId id="2730" r:id="rId25"/>
    <p:sldId id="2727" r:id="rId26"/>
    <p:sldId id="2731" r:id="rId27"/>
    <p:sldId id="2760" r:id="rId28"/>
    <p:sldId id="2732" r:id="rId29"/>
    <p:sldId id="2733" r:id="rId30"/>
    <p:sldId id="2747" r:id="rId31"/>
    <p:sldId id="2762" r:id="rId32"/>
  </p:sldIdLst>
  <p:sldSz cx="9144000" cy="6858000" type="screen4x3"/>
  <p:notesSz cx="7099300" cy="10234613"/>
  <p:custDataLst>
    <p:tags r:id="rId35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DF"/>
    <a:srgbClr val="950741"/>
    <a:srgbClr val="7A81FF"/>
    <a:srgbClr val="00B050"/>
    <a:srgbClr val="C3E8CC"/>
    <a:srgbClr val="FF00FF"/>
    <a:srgbClr val="269FA0"/>
    <a:srgbClr val="FFC000"/>
    <a:srgbClr val="3333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B046D-F06D-484D-9355-656D1443F225}" v="2" dt="2024-09-12T15:50:20.326"/>
    <p1510:client id="{758F72DD-3B75-4349-BA03-B7449BB408DC}" v="226" dt="2024-09-12T13:48:56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4" autoAdjust="0"/>
    <p:restoredTop sz="92073" autoAdjust="0"/>
  </p:normalViewPr>
  <p:slideViewPr>
    <p:cSldViewPr snapToGrid="0">
      <p:cViewPr varScale="1">
        <p:scale>
          <a:sx n="80" d="100"/>
          <a:sy n="80" d="100"/>
        </p:scale>
        <p:origin x="1323" y="48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E9B046D-F06D-484D-9355-656D1443F225}"/>
    <pc:docChg chg="undo custSel modSld">
      <pc:chgData name="Xin Luo" userId="82312ee5779919a4" providerId="LiveId" clId="{4E9B046D-F06D-484D-9355-656D1443F225}" dt="2024-09-12T15:52:17.256" v="153" actId="20577"/>
      <pc:docMkLst>
        <pc:docMk/>
      </pc:docMkLst>
      <pc:sldChg chg="modSp mod">
        <pc:chgData name="Xin Luo" userId="82312ee5779919a4" providerId="LiveId" clId="{4E9B046D-F06D-484D-9355-656D1443F225}" dt="2024-09-12T15:43:11.697" v="30" actId="20577"/>
        <pc:sldMkLst>
          <pc:docMk/>
          <pc:sldMk cId="4067577602" sldId="2605"/>
        </pc:sldMkLst>
        <pc:spChg chg="mod">
          <ac:chgData name="Xin Luo" userId="82312ee5779919a4" providerId="LiveId" clId="{4E9B046D-F06D-484D-9355-656D1443F225}" dt="2024-09-12T15:43:11.697" v="30" actId="20577"/>
          <ac:spMkLst>
            <pc:docMk/>
            <pc:sldMk cId="4067577602" sldId="2605"/>
            <ac:spMk id="17" creationId="{9E05FFCA-3371-AF5C-381D-71D984055F5A}"/>
          </ac:spMkLst>
        </pc:spChg>
      </pc:sldChg>
      <pc:sldChg chg="modNotesTx">
        <pc:chgData name="Xin Luo" userId="82312ee5779919a4" providerId="LiveId" clId="{4E9B046D-F06D-484D-9355-656D1443F225}" dt="2024-09-12T15:44:53.739" v="39" actId="20577"/>
        <pc:sldMkLst>
          <pc:docMk/>
          <pc:sldMk cId="3833073590" sldId="2716"/>
        </pc:sldMkLst>
      </pc:sldChg>
      <pc:sldChg chg="modNotesTx">
        <pc:chgData name="Xin Luo" userId="82312ee5779919a4" providerId="LiveId" clId="{4E9B046D-F06D-484D-9355-656D1443F225}" dt="2024-09-12T15:52:17.256" v="153" actId="20577"/>
        <pc:sldMkLst>
          <pc:docMk/>
          <pc:sldMk cId="1675227879" sldId="2742"/>
        </pc:sldMkLst>
      </pc:sldChg>
      <pc:sldChg chg="modSp mod">
        <pc:chgData name="Xin Luo" userId="82312ee5779919a4" providerId="LiveId" clId="{4E9B046D-F06D-484D-9355-656D1443F225}" dt="2024-09-12T15:48:57.620" v="55" actId="20577"/>
        <pc:sldMkLst>
          <pc:docMk/>
          <pc:sldMk cId="3415083729" sldId="2749"/>
        </pc:sldMkLst>
        <pc:spChg chg="mod">
          <ac:chgData name="Xin Luo" userId="82312ee5779919a4" providerId="LiveId" clId="{4E9B046D-F06D-484D-9355-656D1443F225}" dt="2024-09-12T15:48:57.620" v="55" actId="20577"/>
          <ac:spMkLst>
            <pc:docMk/>
            <pc:sldMk cId="3415083729" sldId="2749"/>
            <ac:spMk id="4" creationId="{D9BBA39C-AB76-6753-5B9C-0A4D018B0DED}"/>
          </ac:spMkLst>
        </pc:spChg>
      </pc:sldChg>
      <pc:sldChg chg="modSp mod">
        <pc:chgData name="Xin Luo" userId="82312ee5779919a4" providerId="LiveId" clId="{4E9B046D-F06D-484D-9355-656D1443F225}" dt="2024-09-12T15:47:53.787" v="46" actId="20577"/>
        <pc:sldMkLst>
          <pc:docMk/>
          <pc:sldMk cId="1317264017" sldId="2765"/>
        </pc:sldMkLst>
        <pc:spChg chg="mod">
          <ac:chgData name="Xin Luo" userId="82312ee5779919a4" providerId="LiveId" clId="{4E9B046D-F06D-484D-9355-656D1443F225}" dt="2024-09-12T15:47:53.787" v="46" actId="20577"/>
          <ac:spMkLst>
            <pc:docMk/>
            <pc:sldMk cId="1317264017" sldId="2765"/>
            <ac:spMk id="4" creationId="{93803EB7-C2B6-7002-0587-6EBF520EA766}"/>
          </ac:spMkLst>
        </pc:spChg>
      </pc:sldChg>
      <pc:sldChg chg="modSp mod modNotesTx">
        <pc:chgData name="Xin Luo" userId="82312ee5779919a4" providerId="LiveId" clId="{4E9B046D-F06D-484D-9355-656D1443F225}" dt="2024-09-12T15:50:54.046" v="114" actId="20577"/>
        <pc:sldMkLst>
          <pc:docMk/>
          <pc:sldMk cId="3436843030" sldId="2766"/>
        </pc:sldMkLst>
        <pc:spChg chg="mod">
          <ac:chgData name="Xin Luo" userId="82312ee5779919a4" providerId="LiveId" clId="{4E9B046D-F06D-484D-9355-656D1443F225}" dt="2024-09-12T15:50:15.684" v="58" actId="20577"/>
          <ac:spMkLst>
            <pc:docMk/>
            <pc:sldMk cId="3436843030" sldId="2766"/>
            <ac:spMk id="4" creationId="{5B6A1FBE-8904-1A81-C2D9-1657BF1C9997}"/>
          </ac:spMkLst>
        </pc:spChg>
        <pc:picChg chg="mod">
          <ac:chgData name="Xin Luo" userId="82312ee5779919a4" providerId="LiveId" clId="{4E9B046D-F06D-484D-9355-656D1443F225}" dt="2024-09-12T15:50:20.326" v="60" actId="14100"/>
          <ac:picMkLst>
            <pc:docMk/>
            <pc:sldMk cId="3436843030" sldId="2766"/>
            <ac:picMk id="1026" creationId="{9520F9F6-7653-5815-CE42-335981EC6A9B}"/>
          </ac:picMkLst>
        </pc:picChg>
      </pc:sldChg>
    </pc:docChg>
  </pc:docChgLst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758F72DD-3B75-4349-BA03-B7449BB408DC}"/>
    <pc:docChg chg="undo custSel addSld delSld modSld sldOrd">
      <pc:chgData name="Xin Luo" userId="82312ee5779919a4" providerId="LiveId" clId="{758F72DD-3B75-4349-BA03-B7449BB408DC}" dt="2024-09-12T13:49:36.862" v="1564" actId="20577"/>
      <pc:docMkLst>
        <pc:docMk/>
      </pc:docMkLst>
      <pc:sldChg chg="addSp delSp modSp mod modNotesTx">
        <pc:chgData name="Xin Luo" userId="82312ee5779919a4" providerId="LiveId" clId="{758F72DD-3B75-4349-BA03-B7449BB408DC}" dt="2024-09-12T13:47:56.673" v="1522" actId="20577"/>
        <pc:sldMkLst>
          <pc:docMk/>
          <pc:sldMk cId="3833073590" sldId="2716"/>
        </pc:sldMkLst>
        <pc:spChg chg="mod">
          <ac:chgData name="Xin Luo" userId="82312ee5779919a4" providerId="LiveId" clId="{758F72DD-3B75-4349-BA03-B7449BB408DC}" dt="2024-09-12T13:45:35.715" v="1391" actId="14100"/>
          <ac:spMkLst>
            <pc:docMk/>
            <pc:sldMk cId="3833073590" sldId="2716"/>
            <ac:spMk id="5" creationId="{9F4AEA98-0C33-E82A-EB75-839D0F0B55A4}"/>
          </ac:spMkLst>
        </pc:spChg>
        <pc:spChg chg="add del mod">
          <ac:chgData name="Xin Luo" userId="82312ee5779919a4" providerId="LiveId" clId="{758F72DD-3B75-4349-BA03-B7449BB408DC}" dt="2024-09-12T13:43:53.284" v="1373" actId="22"/>
          <ac:spMkLst>
            <pc:docMk/>
            <pc:sldMk cId="3833073590" sldId="2716"/>
            <ac:spMk id="7" creationId="{37FA9367-1520-00F2-90A3-49B298B82CF7}"/>
          </ac:spMkLst>
        </pc:spChg>
        <pc:spChg chg="add del mod">
          <ac:chgData name="Xin Luo" userId="82312ee5779919a4" providerId="LiveId" clId="{758F72DD-3B75-4349-BA03-B7449BB408DC}" dt="2024-09-12T13:44:32.783" v="1388" actId="478"/>
          <ac:spMkLst>
            <pc:docMk/>
            <pc:sldMk cId="3833073590" sldId="2716"/>
            <ac:spMk id="9" creationId="{B91CB0D4-B747-EA65-7283-B087574AEC8A}"/>
          </ac:spMkLst>
        </pc:spChg>
        <pc:picChg chg="add del mod">
          <ac:chgData name="Xin Luo" userId="82312ee5779919a4" providerId="LiveId" clId="{758F72DD-3B75-4349-BA03-B7449BB408DC}" dt="2024-09-12T13:43:01.231" v="1355" actId="478"/>
          <ac:picMkLst>
            <pc:docMk/>
            <pc:sldMk cId="3833073590" sldId="2716"/>
            <ac:picMk id="2050" creationId="{58436E9B-04E2-B281-B8F0-93686C11D6A1}"/>
          </ac:picMkLst>
        </pc:picChg>
        <pc:picChg chg="add del mod">
          <ac:chgData name="Xin Luo" userId="82312ee5779919a4" providerId="LiveId" clId="{758F72DD-3B75-4349-BA03-B7449BB408DC}" dt="2024-09-12T13:42:06.834" v="1350" actId="478"/>
          <ac:picMkLst>
            <pc:docMk/>
            <pc:sldMk cId="3833073590" sldId="2716"/>
            <ac:picMk id="2052" creationId="{982D3C92-3E75-5362-8DDC-FA52D0080CAE}"/>
          </ac:picMkLst>
        </pc:picChg>
        <pc:picChg chg="add mod">
          <ac:chgData name="Xin Luo" userId="82312ee5779919a4" providerId="LiveId" clId="{758F72DD-3B75-4349-BA03-B7449BB408DC}" dt="2024-09-12T13:46:14.808" v="1412" actId="14100"/>
          <ac:picMkLst>
            <pc:docMk/>
            <pc:sldMk cId="3833073590" sldId="2716"/>
            <ac:picMk id="2054" creationId="{DC408F4E-22FB-99D4-A54B-5E013EFA77A5}"/>
          </ac:picMkLst>
        </pc:picChg>
        <pc:picChg chg="add mod">
          <ac:chgData name="Xin Luo" userId="82312ee5779919a4" providerId="LiveId" clId="{758F72DD-3B75-4349-BA03-B7449BB408DC}" dt="2024-09-12T13:46:14.808" v="1412" actId="14100"/>
          <ac:picMkLst>
            <pc:docMk/>
            <pc:sldMk cId="3833073590" sldId="2716"/>
            <ac:picMk id="2056" creationId="{0C274C72-3395-6387-14AF-8589FCB410A1}"/>
          </ac:picMkLst>
        </pc:picChg>
      </pc:sldChg>
      <pc:sldChg chg="modNotesTx">
        <pc:chgData name="Xin Luo" userId="82312ee5779919a4" providerId="LiveId" clId="{758F72DD-3B75-4349-BA03-B7449BB408DC}" dt="2024-09-12T02:56:48.485" v="39" actId="20577"/>
        <pc:sldMkLst>
          <pc:docMk/>
          <pc:sldMk cId="353940032" sldId="2725"/>
        </pc:sldMkLst>
      </pc:sldChg>
      <pc:sldChg chg="addSp delSp modSp mod delAnim modAnim modNotesTx">
        <pc:chgData name="Xin Luo" userId="82312ee5779919a4" providerId="LiveId" clId="{758F72DD-3B75-4349-BA03-B7449BB408DC}" dt="2024-09-12T13:39:03.738" v="1337"/>
        <pc:sldMkLst>
          <pc:docMk/>
          <pc:sldMk cId="1675227879" sldId="2742"/>
        </pc:sldMkLst>
        <pc:spChg chg="mod">
          <ac:chgData name="Xin Luo" userId="82312ee5779919a4" providerId="LiveId" clId="{758F72DD-3B75-4349-BA03-B7449BB408DC}" dt="2024-09-12T13:37:20.356" v="1317" actId="21"/>
          <ac:spMkLst>
            <pc:docMk/>
            <pc:sldMk cId="1675227879" sldId="2742"/>
            <ac:spMk id="4" creationId="{A48F68EC-B4FA-96B9-0619-1D7CA71743F2}"/>
          </ac:spMkLst>
        </pc:spChg>
        <pc:spChg chg="add del mod">
          <ac:chgData name="Xin Luo" userId="82312ee5779919a4" providerId="LiveId" clId="{758F72DD-3B75-4349-BA03-B7449BB408DC}" dt="2024-09-12T13:32:23.363" v="1257"/>
          <ac:spMkLst>
            <pc:docMk/>
            <pc:sldMk cId="1675227879" sldId="2742"/>
            <ac:spMk id="6" creationId="{D1A840C5-4168-D3CE-C17A-C343231C839C}"/>
          </ac:spMkLst>
        </pc:spChg>
        <pc:spChg chg="add del">
          <ac:chgData name="Xin Luo" userId="82312ee5779919a4" providerId="LiveId" clId="{758F72DD-3B75-4349-BA03-B7449BB408DC}" dt="2024-09-12T13:25:49.135" v="1037" actId="478"/>
          <ac:spMkLst>
            <pc:docMk/>
            <pc:sldMk cId="1675227879" sldId="2742"/>
            <ac:spMk id="8" creationId="{859CB697-152A-E1F7-E7AA-2E1870151DB2}"/>
          </ac:spMkLst>
        </pc:spChg>
        <pc:spChg chg="add del mod">
          <ac:chgData name="Xin Luo" userId="82312ee5779919a4" providerId="LiveId" clId="{758F72DD-3B75-4349-BA03-B7449BB408DC}" dt="2024-09-12T13:33:06.124" v="1268" actId="478"/>
          <ac:spMkLst>
            <pc:docMk/>
            <pc:sldMk cId="1675227879" sldId="2742"/>
            <ac:spMk id="9" creationId="{B68B5E77-A834-698E-E95C-62B023ACEF8F}"/>
          </ac:spMkLst>
        </pc:spChg>
        <pc:spChg chg="add del mod">
          <ac:chgData name="Xin Luo" userId="82312ee5779919a4" providerId="LiveId" clId="{758F72DD-3B75-4349-BA03-B7449BB408DC}" dt="2024-09-12T13:29:53.633" v="1180" actId="478"/>
          <ac:spMkLst>
            <pc:docMk/>
            <pc:sldMk cId="1675227879" sldId="2742"/>
            <ac:spMk id="10" creationId="{624B8423-DB7D-3D29-12DD-771A6BBE9814}"/>
          </ac:spMkLst>
        </pc:spChg>
        <pc:spChg chg="add del mod">
          <ac:chgData name="Xin Luo" userId="82312ee5779919a4" providerId="LiveId" clId="{758F72DD-3B75-4349-BA03-B7449BB408DC}" dt="2024-09-12T13:35:59.496" v="1294" actId="478"/>
          <ac:spMkLst>
            <pc:docMk/>
            <pc:sldMk cId="1675227879" sldId="2742"/>
            <ac:spMk id="11" creationId="{D83E2387-2FC7-A4FF-AC97-DB94331287CF}"/>
          </ac:spMkLst>
        </pc:spChg>
        <pc:spChg chg="add mod">
          <ac:chgData name="Xin Luo" userId="82312ee5779919a4" providerId="LiveId" clId="{758F72DD-3B75-4349-BA03-B7449BB408DC}" dt="2024-09-12T13:36:13.155" v="1307" actId="1036"/>
          <ac:spMkLst>
            <pc:docMk/>
            <pc:sldMk cId="1675227879" sldId="2742"/>
            <ac:spMk id="13" creationId="{4584645C-7615-8841-EA40-15EF6542FA9B}"/>
          </ac:spMkLst>
        </pc:spChg>
        <pc:spChg chg="mod">
          <ac:chgData name="Xin Luo" userId="82312ee5779919a4" providerId="LiveId" clId="{758F72DD-3B75-4349-BA03-B7449BB408DC}" dt="2024-09-12T03:10:11.220" v="74" actId="20577"/>
          <ac:spMkLst>
            <pc:docMk/>
            <pc:sldMk cId="1675227879" sldId="2742"/>
            <ac:spMk id="14" creationId="{3457BA42-BCAF-5C6A-B9D1-4F78E58C60DE}"/>
          </ac:spMkLst>
        </pc:spChg>
        <pc:spChg chg="add mod">
          <ac:chgData name="Xin Luo" userId="82312ee5779919a4" providerId="LiveId" clId="{758F72DD-3B75-4349-BA03-B7449BB408DC}" dt="2024-09-12T13:37:29.190" v="1321" actId="1076"/>
          <ac:spMkLst>
            <pc:docMk/>
            <pc:sldMk cId="1675227879" sldId="2742"/>
            <ac:spMk id="15" creationId="{6B77061B-B0CD-D9D5-A465-F1849B555817}"/>
          </ac:spMkLst>
        </pc:spChg>
        <pc:grpChg chg="del">
          <ac:chgData name="Xin Luo" userId="82312ee5779919a4" providerId="LiveId" clId="{758F72DD-3B75-4349-BA03-B7449BB408DC}" dt="2024-09-12T03:10:13.074" v="76" actId="478"/>
          <ac:grpSpMkLst>
            <pc:docMk/>
            <pc:sldMk cId="1675227879" sldId="2742"/>
            <ac:grpSpMk id="5" creationId="{4DD8914A-3E79-C055-B30D-CF2B41A67C8B}"/>
          </ac:grpSpMkLst>
        </pc:grpChg>
        <pc:picChg chg="del">
          <ac:chgData name="Xin Luo" userId="82312ee5779919a4" providerId="LiveId" clId="{758F72DD-3B75-4349-BA03-B7449BB408DC}" dt="2024-09-12T03:10:12.353" v="75" actId="478"/>
          <ac:picMkLst>
            <pc:docMk/>
            <pc:sldMk cId="1675227879" sldId="2742"/>
            <ac:picMk id="9" creationId="{032166DC-3560-E544-4591-81ADC92A2D68}"/>
          </ac:picMkLst>
        </pc:picChg>
      </pc:sldChg>
      <pc:sldChg chg="add del ord">
        <pc:chgData name="Xin Luo" userId="82312ee5779919a4" providerId="LiveId" clId="{758F72DD-3B75-4349-BA03-B7449BB408DC}" dt="2024-09-12T03:00:59.327" v="69" actId="2696"/>
        <pc:sldMkLst>
          <pc:docMk/>
          <pc:sldMk cId="1118444772" sldId="2745"/>
        </pc:sldMkLst>
      </pc:sldChg>
      <pc:sldChg chg="modSp mod modNotesTx">
        <pc:chgData name="Xin Luo" userId="82312ee5779919a4" providerId="LiveId" clId="{758F72DD-3B75-4349-BA03-B7449BB408DC}" dt="2024-09-12T13:49:36.862" v="1564" actId="20577"/>
        <pc:sldMkLst>
          <pc:docMk/>
          <pc:sldMk cId="3415083729" sldId="2749"/>
        </pc:sldMkLst>
        <pc:spChg chg="mod">
          <ac:chgData name="Xin Luo" userId="82312ee5779919a4" providerId="LiveId" clId="{758F72DD-3B75-4349-BA03-B7449BB408DC}" dt="2024-09-12T02:57:11.946" v="56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add del">
        <pc:chgData name="Xin Luo" userId="82312ee5779919a4" providerId="LiveId" clId="{758F72DD-3B75-4349-BA03-B7449BB408DC}" dt="2024-09-12T03:01:01.760" v="70" actId="2696"/>
        <pc:sldMkLst>
          <pc:docMk/>
          <pc:sldMk cId="2439456922" sldId="2761"/>
        </pc:sldMkLst>
      </pc:sldChg>
      <pc:sldChg chg="add ord">
        <pc:chgData name="Xin Luo" userId="82312ee5779919a4" providerId="LiveId" clId="{758F72DD-3B75-4349-BA03-B7449BB408DC}" dt="2024-09-12T03:00:01.289" v="63" actId="20578"/>
        <pc:sldMkLst>
          <pc:docMk/>
          <pc:sldMk cId="2713884389" sldId="2762"/>
        </pc:sldMkLst>
      </pc:sldChg>
      <pc:sldChg chg="add ord">
        <pc:chgData name="Xin Luo" userId="82312ee5779919a4" providerId="LiveId" clId="{758F72DD-3B75-4349-BA03-B7449BB408DC}" dt="2024-09-12T03:02:15.025" v="72" actId="20578"/>
        <pc:sldMkLst>
          <pc:docMk/>
          <pc:sldMk cId="3684206130" sldId="2763"/>
        </pc:sldMkLst>
      </pc:sldChg>
      <pc:sldChg chg="modSp add mod">
        <pc:chgData name="Xin Luo" userId="82312ee5779919a4" providerId="LiveId" clId="{758F72DD-3B75-4349-BA03-B7449BB408DC}" dt="2024-09-12T10:25:59.280" v="555" actId="2710"/>
        <pc:sldMkLst>
          <pc:docMk/>
          <pc:sldMk cId="4161915740" sldId="2764"/>
        </pc:sldMkLst>
        <pc:spChg chg="mod">
          <ac:chgData name="Xin Luo" userId="82312ee5779919a4" providerId="LiveId" clId="{758F72DD-3B75-4349-BA03-B7449BB408DC}" dt="2024-09-12T10:25:59.280" v="555" actId="2710"/>
          <ac:spMkLst>
            <pc:docMk/>
            <pc:sldMk cId="4161915740" sldId="2764"/>
            <ac:spMk id="4" creationId="{506FCB76-95EC-B7EE-A203-292C6F100890}"/>
          </ac:spMkLst>
        </pc:spChg>
      </pc:sldChg>
      <pc:sldChg chg="add del">
        <pc:chgData name="Xin Luo" userId="82312ee5779919a4" providerId="LiveId" clId="{758F72DD-3B75-4349-BA03-B7449BB408DC}" dt="2024-09-12T10:01:05.937" v="91"/>
        <pc:sldMkLst>
          <pc:docMk/>
          <pc:sldMk cId="1266561895" sldId="2765"/>
        </pc:sldMkLst>
      </pc:sldChg>
      <pc:sldChg chg="addSp delSp modSp add mod ord">
        <pc:chgData name="Xin Luo" userId="82312ee5779919a4" providerId="LiveId" clId="{758F72DD-3B75-4349-BA03-B7449BB408DC}" dt="2024-09-12T13:49:04.478" v="1527"/>
        <pc:sldMkLst>
          <pc:docMk/>
          <pc:sldMk cId="1317264017" sldId="2765"/>
        </pc:sldMkLst>
        <pc:spChg chg="mod">
          <ac:chgData name="Xin Luo" userId="82312ee5779919a4" providerId="LiveId" clId="{758F72DD-3B75-4349-BA03-B7449BB408DC}" dt="2024-09-12T13:49:04.478" v="1527"/>
          <ac:spMkLst>
            <pc:docMk/>
            <pc:sldMk cId="1317264017" sldId="2765"/>
            <ac:spMk id="2" creationId="{B435AF5D-C56A-1101-6FA7-7A3E0012FAD1}"/>
          </ac:spMkLst>
        </pc:spChg>
        <pc:spChg chg="mod">
          <ac:chgData name="Xin Luo" userId="82312ee5779919a4" providerId="LiveId" clId="{758F72DD-3B75-4349-BA03-B7449BB408DC}" dt="2024-09-12T10:25:01.308" v="535" actId="113"/>
          <ac:spMkLst>
            <pc:docMk/>
            <pc:sldMk cId="1317264017" sldId="2765"/>
            <ac:spMk id="4" creationId="{93803EB7-C2B6-7002-0587-6EBF520EA766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5" creationId="{81C72C9C-6B04-89F8-CB83-2ECB380D3CF0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7" creationId="{EE79E4D1-62C6-AA19-576A-D2634B15BF2D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9" creationId="{43C88D70-3290-7AE4-C827-18FE1C45C942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10" creationId="{6E3B25A7-E4F1-99A0-4B23-E5CD0A2A0976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19" creationId="{02926D1F-7039-7FA6-7EBA-672058C5547D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0" creationId="{9206DDD9-6DA1-3519-CD5A-28874D6866A7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6" creationId="{C33A16E0-C2CA-73A0-1C47-D7F80A39248F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7" creationId="{BBEC865C-048C-E514-2567-0FD6198D0ABB}"/>
          </ac:spMkLst>
        </pc:spChg>
        <pc:picChg chg="del">
          <ac:chgData name="Xin Luo" userId="82312ee5779919a4" providerId="LiveId" clId="{758F72DD-3B75-4349-BA03-B7449BB408DC}" dt="2024-09-12T10:01:12.867" v="94" actId="478"/>
          <ac:picMkLst>
            <pc:docMk/>
            <pc:sldMk cId="1317264017" sldId="2765"/>
            <ac:picMk id="6" creationId="{C370FCA2-347D-ED10-E2F6-26699B1B62BF}"/>
          </ac:picMkLst>
        </pc:picChg>
        <pc:picChg chg="del">
          <ac:chgData name="Xin Luo" userId="82312ee5779919a4" providerId="LiveId" clId="{758F72DD-3B75-4349-BA03-B7449BB408DC}" dt="2024-09-12T10:01:09.930" v="93" actId="478"/>
          <ac:picMkLst>
            <pc:docMk/>
            <pc:sldMk cId="1317264017" sldId="2765"/>
            <ac:picMk id="8" creationId="{4353CF41-B7E5-F75A-6174-677CD54887E6}"/>
          </ac:picMkLst>
        </pc:picChg>
        <pc:picChg chg="add">
          <ac:chgData name="Xin Luo" userId="82312ee5779919a4" providerId="LiveId" clId="{758F72DD-3B75-4349-BA03-B7449BB408DC}" dt="2024-09-12T13:48:55.088" v="1526"/>
          <ac:picMkLst>
            <pc:docMk/>
            <pc:sldMk cId="1317264017" sldId="2765"/>
            <ac:picMk id="3074" creationId="{A7F3F18E-BC8A-5BAE-6828-530B15D4B77A}"/>
          </ac:picMkLst>
        </pc:pic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2" creationId="{970D86BF-8C2E-A3EB-D93F-0CF6643849B3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3" creationId="{B56E88C5-14FC-E928-DA93-17C67C179060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6" creationId="{83B32ED6-5FBE-CC09-9004-190B217BF390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22" creationId="{8194A1CF-78AA-9A2B-869F-D2B8704A90D9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23" creationId="{FBA1723B-E02B-B588-6817-6F8128FA1241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30" creationId="{3D43BD40-037A-0990-3B58-2FB987862C9A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33" creationId="{4BE27A3E-992B-058E-1D0C-3D7480E4437B}"/>
          </ac:cxnSpMkLst>
        </pc:cxnChg>
      </pc:sldChg>
      <pc:sldChg chg="add del">
        <pc:chgData name="Xin Luo" userId="82312ee5779919a4" providerId="LiveId" clId="{758F72DD-3B75-4349-BA03-B7449BB408DC}" dt="2024-09-12T03:10:20.257" v="80"/>
        <pc:sldMkLst>
          <pc:docMk/>
          <pc:sldMk cId="1661236686" sldId="2765"/>
        </pc:sldMkLst>
      </pc:sldChg>
      <pc:sldChg chg="addSp modSp add mod ord">
        <pc:chgData name="Xin Luo" userId="82312ee5779919a4" providerId="LiveId" clId="{758F72DD-3B75-4349-BA03-B7449BB408DC}" dt="2024-09-12T13:34:26.635" v="1275" actId="113"/>
        <pc:sldMkLst>
          <pc:docMk/>
          <pc:sldMk cId="3436843030" sldId="2766"/>
        </pc:sldMkLst>
        <pc:spChg chg="mod">
          <ac:chgData name="Xin Luo" userId="82312ee5779919a4" providerId="LiveId" clId="{758F72DD-3B75-4349-BA03-B7449BB408DC}" dt="2024-09-12T13:34:26.635" v="1275" actId="113"/>
          <ac:spMkLst>
            <pc:docMk/>
            <pc:sldMk cId="3436843030" sldId="2766"/>
            <ac:spMk id="4" creationId="{5B6A1FBE-8904-1A81-C2D9-1657BF1C9997}"/>
          </ac:spMkLst>
        </pc:spChg>
        <pc:picChg chg="add mod">
          <ac:chgData name="Xin Luo" userId="82312ee5779919a4" providerId="LiveId" clId="{758F72DD-3B75-4349-BA03-B7449BB408DC}" dt="2024-09-12T13:21:19.987" v="932" actId="1076"/>
          <ac:picMkLst>
            <pc:docMk/>
            <pc:sldMk cId="3436843030" sldId="2766"/>
            <ac:picMk id="1026" creationId="{9520F9F6-7653-5815-CE42-335981EC6A9B}"/>
          </ac:picMkLst>
        </pc:picChg>
      </pc:sldChg>
      <pc:sldChg chg="add del">
        <pc:chgData name="Xin Luo" userId="82312ee5779919a4" providerId="LiveId" clId="{758F72DD-3B75-4349-BA03-B7449BB408DC}" dt="2024-09-12T13:17:45.208" v="841"/>
        <pc:sldMkLst>
          <pc:docMk/>
          <pc:sldMk cId="2882913116" sldId="2767"/>
        </pc:sldMkLst>
      </pc:sldChg>
    </pc:docChg>
  </pc:docChgLst>
  <pc:docChgLst>
    <pc:chgData name="Xin Luo" userId="82312ee5779919a4" providerId="LiveId" clId="{F1686811-ADF7-5746-A071-EE03E84877D3}"/>
    <pc:docChg chg="delSld modSld sldOrd">
      <pc:chgData name="Xin Luo" userId="82312ee5779919a4" providerId="LiveId" clId="{F1686811-ADF7-5746-A071-EE03E84877D3}" dt="2023-08-30T09:00:04.611" v="229" actId="1035"/>
      <pc:docMkLst>
        <pc:docMk/>
      </pc:docMkLst>
      <pc:sldChg chg="modSp mod">
        <pc:chgData name="Xin Luo" userId="82312ee5779919a4" providerId="LiveId" clId="{F1686811-ADF7-5746-A071-EE03E84877D3}" dt="2023-08-30T08:57:16.597" v="194" actId="20577"/>
        <pc:sldMkLst>
          <pc:docMk/>
          <pc:sldMk cId="972163772" sldId="2720"/>
        </pc:sldMkLst>
        <pc:spChg chg="mod">
          <ac:chgData name="Xin Luo" userId="82312ee5779919a4" providerId="LiveId" clId="{F1686811-ADF7-5746-A071-EE03E84877D3}" dt="2023-08-30T08:57:16.597" v="194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20.761" v="199" actId="20577"/>
        <pc:sldMkLst>
          <pc:docMk/>
          <pc:sldMk cId="2689695864" sldId="2721"/>
        </pc:sldMkLst>
        <pc:spChg chg="mod">
          <ac:chgData name="Xin Luo" userId="82312ee5779919a4" providerId="LiveId" clId="{F1686811-ADF7-5746-A071-EE03E84877D3}" dt="2023-08-30T08:57:20.761" v="199" actId="20577"/>
          <ac:spMkLst>
            <pc:docMk/>
            <pc:sldMk cId="2689695864" sldId="2721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43.548" v="214" actId="20577"/>
        <pc:sldMkLst>
          <pc:docMk/>
          <pc:sldMk cId="1209572041" sldId="2722"/>
        </pc:sldMkLst>
        <pc:spChg chg="mod">
          <ac:chgData name="Xin Luo" userId="82312ee5779919a4" providerId="LiveId" clId="{F1686811-ADF7-5746-A071-EE03E84877D3}" dt="2023-08-30T08:57:43.548" v="214" actId="20577"/>
          <ac:spMkLst>
            <pc:docMk/>
            <pc:sldMk cId="1209572041" sldId="2722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7:48:15.252" v="31" actId="20577"/>
        <pc:sldMkLst>
          <pc:docMk/>
          <pc:sldMk cId="353940032" sldId="2725"/>
        </pc:sldMkLst>
        <pc:spChg chg="mod">
          <ac:chgData name="Xin Luo" userId="82312ee5779919a4" providerId="LiveId" clId="{F1686811-ADF7-5746-A071-EE03E84877D3}" dt="2023-08-30T07:48:10.119" v="17" actId="20577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F1686811-ADF7-5746-A071-EE03E84877D3}" dt="2023-08-30T07:48:15.252" v="31" actId="20577"/>
          <ac:spMkLst>
            <pc:docMk/>
            <pc:sldMk cId="353940032" sldId="2725"/>
            <ac:spMk id="36" creationId="{61265673-F240-13EE-D023-1E17A69A2015}"/>
          </ac:spMkLst>
        </pc:spChg>
        <pc:cxnChg chg="mod">
          <ac:chgData name="Xin Luo" userId="82312ee5779919a4" providerId="LiveId" clId="{F1686811-ADF7-5746-A071-EE03E84877D3}" dt="2023-08-30T07:48:10.119" v="17" actId="20577"/>
          <ac:cxnSpMkLst>
            <pc:docMk/>
            <pc:sldMk cId="353940032" sldId="2725"/>
            <ac:cxnSpMk id="28" creationId="{69368A4A-1E30-C7FF-93A8-823E0BFFDDAF}"/>
          </ac:cxnSpMkLst>
        </pc:cxnChg>
      </pc:sldChg>
      <pc:sldChg chg="modSp mod">
        <pc:chgData name="Xin Luo" userId="82312ee5779919a4" providerId="LiveId" clId="{F1686811-ADF7-5746-A071-EE03E84877D3}" dt="2023-08-30T09:00:04.611" v="229" actId="1035"/>
        <pc:sldMkLst>
          <pc:docMk/>
          <pc:sldMk cId="128317883" sldId="2735"/>
        </pc:sldMkLst>
        <pc:spChg chg="mod">
          <ac:chgData name="Xin Luo" userId="82312ee5779919a4" providerId="LiveId" clId="{F1686811-ADF7-5746-A071-EE03E84877D3}" dt="2023-08-30T08:57:31.386" v="204" actId="20577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F1686811-ADF7-5746-A071-EE03E84877D3}" dt="2023-08-30T08:59:59.788" v="218" actId="403"/>
          <ac:spMkLst>
            <pc:docMk/>
            <pc:sldMk cId="128317883" sldId="2735"/>
            <ac:spMk id="17" creationId="{9E05FFCA-3371-AF5C-381D-71D984055F5A}"/>
          </ac:spMkLst>
        </pc:sp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5" creationId="{8733F0ED-1A42-00E5-4D28-5782F9AC4EDF}"/>
          </ac:picMkLst>
        </pc:pic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13" creationId="{D5A21F57-904A-3BDC-8B99-6714E8E867E8}"/>
          </ac:picMkLst>
        </pc:picChg>
      </pc:sldChg>
      <pc:sldChg chg="modSp mod">
        <pc:chgData name="Xin Luo" userId="82312ee5779919a4" providerId="LiveId" clId="{F1686811-ADF7-5746-A071-EE03E84877D3}" dt="2023-08-30T08:57:04.889" v="189" actId="114"/>
        <pc:sldMkLst>
          <pc:docMk/>
          <pc:sldMk cId="867620738" sldId="2738"/>
        </pc:sldMkLst>
        <pc:spChg chg="mod">
          <ac:chgData name="Xin Luo" userId="82312ee5779919a4" providerId="LiveId" clId="{F1686811-ADF7-5746-A071-EE03E84877D3}" dt="2023-08-30T08:57:04.889" v="189" actId="114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F1686811-ADF7-5746-A071-EE03E84877D3}" dt="2023-08-30T08:56:20.658" v="147" actId="20577"/>
          <ac:spMkLst>
            <pc:docMk/>
            <pc:sldMk cId="867620738" sldId="2738"/>
            <ac:spMk id="3" creationId="{00000000-0000-0000-0000-000000000000}"/>
          </ac:spMkLst>
        </pc:spChg>
      </pc:sldChg>
      <pc:sldChg chg="del">
        <pc:chgData name="Xin Luo" userId="82312ee5779919a4" providerId="LiveId" clId="{F1686811-ADF7-5746-A071-EE03E84877D3}" dt="2023-08-30T08:49:19.902" v="139" actId="2696"/>
        <pc:sldMkLst>
          <pc:docMk/>
          <pc:sldMk cId="1453044058" sldId="2739"/>
        </pc:sldMkLst>
      </pc:sldChg>
      <pc:sldChg chg="modSp mod">
        <pc:chgData name="Xin Luo" userId="82312ee5779919a4" providerId="LiveId" clId="{F1686811-ADF7-5746-A071-EE03E84877D3}" dt="2023-08-30T08:49:24.306" v="141" actId="20577"/>
        <pc:sldMkLst>
          <pc:docMk/>
          <pc:sldMk cId="4002037771" sldId="2741"/>
        </pc:sldMkLst>
        <pc:spChg chg="mod">
          <ac:chgData name="Xin Luo" userId="82312ee5779919a4" providerId="LiveId" clId="{F1686811-ADF7-5746-A071-EE03E84877D3}" dt="2023-08-30T08:49:24.306" v="141" actId="20577"/>
          <ac:spMkLst>
            <pc:docMk/>
            <pc:sldMk cId="4002037771" sldId="2741"/>
            <ac:spMk id="4" creationId="{A48F68EC-B4FA-96B9-0619-1D7CA71743F2}"/>
          </ac:spMkLst>
        </pc:spChg>
      </pc:sldChg>
      <pc:sldChg chg="modSp mod ord">
        <pc:chgData name="Xin Luo" userId="82312ee5779919a4" providerId="LiveId" clId="{F1686811-ADF7-5746-A071-EE03E84877D3}" dt="2023-08-30T08:49:12.626" v="138" actId="20577"/>
        <pc:sldMkLst>
          <pc:docMk/>
          <pc:sldMk cId="1675227879" sldId="2742"/>
        </pc:sldMkLst>
        <pc:spChg chg="mod">
          <ac:chgData name="Xin Luo" userId="82312ee5779919a4" providerId="LiveId" clId="{F1686811-ADF7-5746-A071-EE03E84877D3}" dt="2023-08-30T08:49:12.626" v="138" actId="20577"/>
          <ac:spMkLst>
            <pc:docMk/>
            <pc:sldMk cId="1675227879" sldId="2742"/>
            <ac:spMk id="4" creationId="{A48F68EC-B4FA-96B9-0619-1D7CA71743F2}"/>
          </ac:spMkLst>
        </pc:sp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7" creationId="{DC0441E0-AAC8-FE39-8917-3572A3B3126B}"/>
          </ac:picMkLst>
        </pc:pic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9" creationId="{032166DC-3560-E544-4591-81ADC92A2D68}"/>
          </ac:picMkLst>
        </pc:picChg>
      </pc:sldChg>
      <pc:sldChg chg="modSp mod">
        <pc:chgData name="Xin Luo" userId="82312ee5779919a4" providerId="LiveId" clId="{F1686811-ADF7-5746-A071-EE03E84877D3}" dt="2023-08-30T07:48:32.062" v="39" actId="20577"/>
        <pc:sldMkLst>
          <pc:docMk/>
          <pc:sldMk cId="3415083729" sldId="2749"/>
        </pc:sldMkLst>
        <pc:spChg chg="mod">
          <ac:chgData name="Xin Luo" userId="82312ee5779919a4" providerId="LiveId" clId="{F1686811-ADF7-5746-A071-EE03E84877D3}" dt="2023-08-30T07:48:32.062" v="39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modSp mod">
        <pc:chgData name="Xin Luo" userId="82312ee5779919a4" providerId="LiveId" clId="{F1686811-ADF7-5746-A071-EE03E84877D3}" dt="2023-08-30T08:57:36.258" v="209" actId="20577"/>
        <pc:sldMkLst>
          <pc:docMk/>
          <pc:sldMk cId="1531380071" sldId="2751"/>
        </pc:sldMkLst>
        <pc:spChg chg="mod">
          <ac:chgData name="Xin Luo" userId="82312ee5779919a4" providerId="LiveId" clId="{F1686811-ADF7-5746-A071-EE03E84877D3}" dt="2023-08-30T08:57:36.258" v="209" actId="20577"/>
          <ac:spMkLst>
            <pc:docMk/>
            <pc:sldMk cId="1531380071" sldId="2751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</a:t>
            </a:r>
            <a:r>
              <a:rPr lang="zh-CN" altLang="en-US"/>
              <a:t>方式选择要素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50812-29BE-9653-7051-96889200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977180-5778-2B07-613B-461E7B21D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FAEC45-7632-41EC-B4D8-632E5202F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地理坐标系说到底是个椭圆体，在曲面上进行空间数据的处理分析比较复杂，显然不如在一个平面上进行处理来的简单高效，所以在地图制图和线性量测时我们首先考虑把曲面转化成平面。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投影也是坐标系转换的过程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720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WGS84</a:t>
            </a:r>
            <a:r>
              <a:rPr lang="zh-CN" altLang="en-US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应用最为广泛地理坐标系；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为什么加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31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E4AFD-E862-C21A-3226-20050E18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13E3D0-8C6C-B003-709F-A8834C4D4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3EBA5F-2EF3-7C07-FE24-F98D8129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WGS84</a:t>
            </a:r>
            <a:r>
              <a:rPr lang="zh-CN" altLang="en-US" dirty="0"/>
              <a:t>与</a:t>
            </a:r>
            <a:r>
              <a:rPr lang="en-US" altLang="zh-CN" dirty="0"/>
              <a:t>UTM</a:t>
            </a:r>
            <a:r>
              <a:rPr lang="zh-CN" altLang="en-US" dirty="0"/>
              <a:t>投影，</a:t>
            </a:r>
            <a:r>
              <a:rPr lang="en-US" altLang="zh-CN" dirty="0"/>
              <a:t>UTM</a:t>
            </a:r>
            <a:r>
              <a:rPr lang="zh-CN" altLang="en-US" dirty="0"/>
              <a:t>投影（</a:t>
            </a:r>
            <a:r>
              <a:rPr lang="en-US" altLang="zh-CN" dirty="0"/>
              <a:t>Universal </a:t>
            </a:r>
            <a:r>
              <a:rPr lang="en-US" altLang="zh-CN" dirty="0" err="1"/>
              <a:t>Tansverse</a:t>
            </a:r>
            <a:r>
              <a:rPr lang="en-US" altLang="zh-CN" dirty="0"/>
              <a:t> Mercator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即通用横轴墨卡托投影，也等角横轴割圆柱投影。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UTM 6°</a:t>
            </a:r>
            <a:r>
              <a:rPr lang="zh-CN" altLang="en-US" dirty="0"/>
              <a:t>投影带投影计算。（经度</a:t>
            </a:r>
            <a:r>
              <a:rPr lang="en-US" altLang="zh-CN" dirty="0"/>
              <a:t>//6</a:t>
            </a:r>
            <a:r>
              <a:rPr lang="zh-CN" altLang="en-US" dirty="0"/>
              <a:t>）</a:t>
            </a:r>
            <a:r>
              <a:rPr lang="en-US" altLang="zh-CN" dirty="0"/>
              <a:t>+1+30;</a:t>
            </a:r>
          </a:p>
        </p:txBody>
      </p:sp>
    </p:spTree>
    <p:extLst>
      <p:ext uri="{BB962C8B-B14F-4D97-AF65-F5344CB8AC3E}">
        <p14:creationId xmlns:p14="http://schemas.microsoft.com/office/powerpoint/2010/main" val="207312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UTM</a:t>
            </a:r>
            <a:r>
              <a:rPr lang="zh-CN" altLang="en-US" dirty="0"/>
              <a:t>投影变形。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遥感影像波段合成。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遥感影像直方图拉伸</a:t>
            </a:r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为什么利用</a:t>
            </a:r>
            <a:r>
              <a:rPr lang="en-US" altLang="zh-CN" dirty="0"/>
              <a:t>clip by mask layer</a:t>
            </a:r>
            <a:r>
              <a:rPr lang="zh-CN" altLang="en-US" dirty="0"/>
              <a:t>功能；自行尝试</a:t>
            </a:r>
            <a:r>
              <a:rPr lang="en-US" altLang="zh-CN" dirty="0"/>
              <a:t>clip by extent</a:t>
            </a:r>
            <a:r>
              <a:rPr lang="zh-CN" altLang="en-US" dirty="0"/>
              <a:t>功能（裁成矩形区域影像）。</a:t>
            </a:r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遥感矢量化：</a:t>
            </a:r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拓扑错误影响相关操作。如在线重叠拓扑错误（</a:t>
            </a:r>
            <a:r>
              <a:rPr lang="en-US" altLang="zh-CN" dirty="0"/>
              <a:t>split part</a:t>
            </a:r>
            <a:r>
              <a:rPr lang="zh-CN" altLang="en-US" dirty="0"/>
              <a:t>功能）下，无法进行</a:t>
            </a:r>
            <a:r>
              <a:rPr lang="en-US" altLang="zh-CN" dirty="0"/>
              <a:t>split features</a:t>
            </a:r>
            <a:r>
              <a:rPr lang="zh-CN" altLang="en-US" dirty="0"/>
              <a:t>功能。</a:t>
            </a:r>
            <a:endParaRPr lang="en-US" altLang="zh-CN" dirty="0"/>
          </a:p>
          <a:p>
            <a:r>
              <a:rPr lang="zh-CN" altLang="en-US" dirty="0"/>
              <a:t>拓扑错误：线重叠，面重叠，线要素自相交等。</a:t>
            </a:r>
          </a:p>
        </p:txBody>
      </p:sp>
    </p:spTree>
    <p:extLst>
      <p:ext uri="{BB962C8B-B14F-4D97-AF65-F5344CB8AC3E}">
        <p14:creationId xmlns:p14="http://schemas.microsoft.com/office/powerpoint/2010/main" val="3988210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CDA3-EDF8-1328-44C1-3544F343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29A8F9-A6EC-E42C-AD84-801563A45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EAC522-9BA6-0F7C-5169-5546F0FDA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372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D1758-69E4-1299-2D3E-311AE685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CD0355-EA24-A33F-5762-3D8050907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70A12B-227B-A296-1095-67423E5C0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矢量数据格式：</a:t>
            </a:r>
            <a:r>
              <a:rPr lang="en-US" altLang="zh-CN" dirty="0"/>
              <a:t>.</a:t>
            </a:r>
            <a:r>
              <a:rPr lang="en-US" altLang="zh-CN" dirty="0" err="1"/>
              <a:t>shp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gpkg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834850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GPL</a:t>
            </a:r>
            <a:r>
              <a:rPr lang="zh-CN" altLang="en-US" dirty="0"/>
              <a:t>协议要求在开源软件基础上进行修改和编辑的版本也必须开源。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dirty="0" err="1"/>
              <a:t>Arcgis</a:t>
            </a:r>
            <a:r>
              <a:rPr lang="zh-CN" altLang="en-US" dirty="0"/>
              <a:t>对</a:t>
            </a:r>
            <a:r>
              <a:rPr lang="en-US" altLang="zh-CN" dirty="0" err="1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mac </a:t>
            </a:r>
            <a:r>
              <a:rPr lang="en-US" altLang="zh-CN" dirty="0" err="1"/>
              <a:t>os</a:t>
            </a:r>
            <a:r>
              <a:rPr lang="zh-CN" altLang="en-US" dirty="0"/>
              <a:t>平台支持不足。</a:t>
            </a:r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专业软件一般布局，打开</a:t>
            </a:r>
            <a:r>
              <a:rPr lang="en-US" altLang="zh-CN" dirty="0" err="1"/>
              <a:t>qgis</a:t>
            </a:r>
            <a:r>
              <a:rPr lang="zh-CN" altLang="en-US" dirty="0"/>
              <a:t>软件说明。</a:t>
            </a:r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地理数据：地理信息</a:t>
            </a:r>
            <a:endParaRPr lang="en-US" altLang="zh-CN" dirty="0"/>
          </a:p>
          <a:p>
            <a:r>
              <a:rPr lang="zh-CN" altLang="en-US" dirty="0"/>
              <a:t>矢量数据：几何、属性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：矢量数据要素选择及保存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以输出昆明呈贡区矢量数据为例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538848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657-C8EA-6840-BA17-F4CBF11AD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184988-CB24-699C-091E-4110AD13C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698C8-662E-5439-BC5A-29E1C7109E70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A1FBE-8904-1A81-C2D9-1657BF1C9997}"/>
              </a:ext>
            </a:extLst>
          </p:cNvPr>
          <p:cNvSpPr txBox="1"/>
          <p:nvPr/>
        </p:nvSpPr>
        <p:spPr>
          <a:xfrm>
            <a:off x="364972" y="1520461"/>
            <a:ext cx="8508670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地图投影：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利用一定数学法则将地球椭球面上的点映射到平面上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坐标系概念：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坐标系分为地理坐标系和投影坐标系</a:t>
            </a:r>
          </a:p>
        </p:txBody>
      </p:sp>
      <p:pic>
        <p:nvPicPr>
          <p:cNvPr id="1026" name="Picture 2" descr="Miller Cylindrical Projection">
            <a:extLst>
              <a:ext uri="{FF2B5EF4-FFF2-40B4-BE49-F238E27FC236}">
                <a16:creationId xmlns:a16="http://schemas.microsoft.com/office/drawing/2014/main" id="{9520F9F6-7653-5815-CE42-335981EC6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7079" b="7498"/>
          <a:stretch/>
        </p:blipFill>
        <p:spPr bwMode="auto">
          <a:xfrm>
            <a:off x="1009384" y="3055810"/>
            <a:ext cx="6871358" cy="32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430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17666" y="1555297"/>
            <a:ext cx="8508670" cy="155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World Geodetic System 1984，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是全球定位系统（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GPS）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和其他全球导航卫星系统（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GNSS）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采用的标准坐标系统，具有全球通用性和精确性特点。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645C-7615-8841-EA40-15EF6542FA9B}"/>
              </a:ext>
            </a:extLst>
          </p:cNvPr>
          <p:cNvSpPr txBox="1"/>
          <p:nvPr/>
        </p:nvSpPr>
        <p:spPr>
          <a:xfrm>
            <a:off x="317665" y="4844417"/>
            <a:ext cx="8508670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转</a:t>
            </a: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投影带计算：</a:t>
            </a:r>
            <a:endParaRPr lang="en-US" altLang="zh-CN" sz="24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投影带 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=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（经度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/6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）整数部分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+31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77061B-B0CD-D9D5-A465-F1849B555817}"/>
              </a:ext>
            </a:extLst>
          </p:cNvPr>
          <p:cNvSpPr txBox="1"/>
          <p:nvPr/>
        </p:nvSpPr>
        <p:spPr>
          <a:xfrm>
            <a:off x="318756" y="3118024"/>
            <a:ext cx="8375858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：通用横轴墨卡托投影（</a:t>
            </a:r>
            <a:r>
              <a:rPr lang="en-US" sz="2400" dirty="0">
                <a:solidFill>
                  <a:schemeClr val="bg2"/>
                </a:solidFill>
                <a:latin typeface="+mn-ea"/>
                <a:ea typeface="+mn-ea"/>
              </a:rPr>
              <a:t> Universal Transverse Mercator 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）。将经度每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6°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编排为一投影带。每一个投影带以一个数字表示，由西向东数以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01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至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60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编排。</a:t>
            </a:r>
            <a:endParaRPr lang="en-US" altLang="zh-CN" sz="24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B3DC-E22A-8993-68B0-79BB6FCF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0A18E4-B3CA-9987-B3F9-79B3CA1A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3F039-42D7-727F-0DCE-3206C1480C4A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FCB76-95EC-B7EE-A203-292C6F100890}"/>
              </a:ext>
            </a:extLst>
          </p:cNvPr>
          <p:cNvSpPr txBox="1"/>
          <p:nvPr/>
        </p:nvSpPr>
        <p:spPr>
          <a:xfrm>
            <a:off x="365209" y="1489229"/>
            <a:ext cx="83966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1.2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1.3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根据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投影带，打开重投影参数设置框，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投影坐标系，点击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进行投影。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D13028-DECB-8D51-4273-8892384685E6}"/>
              </a:ext>
            </a:extLst>
          </p:cNvPr>
          <p:cNvGrpSpPr/>
          <p:nvPr/>
        </p:nvGrpSpPr>
        <p:grpSpPr>
          <a:xfrm>
            <a:off x="365210" y="3470564"/>
            <a:ext cx="4127500" cy="3302000"/>
            <a:chOff x="365210" y="3470564"/>
            <a:chExt cx="4127500" cy="3302000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71FDBC9-812E-A83A-4403-33DF53A0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10" y="3470564"/>
              <a:ext cx="4127500" cy="33020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AEF68A-88E7-6097-4713-5A60EFD4DC26}"/>
                </a:ext>
              </a:extLst>
            </p:cNvPr>
            <p:cNvSpPr/>
            <p:nvPr/>
          </p:nvSpPr>
          <p:spPr>
            <a:xfrm>
              <a:off x="2951018" y="3643959"/>
              <a:ext cx="519546" cy="5299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82405-3FB1-4B20-F537-6FD8FD0C0823}"/>
                </a:ext>
              </a:extLst>
            </p:cNvPr>
            <p:cNvCxnSpPr/>
            <p:nvPr/>
          </p:nvCxnSpPr>
          <p:spPr bwMode="auto">
            <a:xfrm flipV="1">
              <a:off x="2712116" y="4288000"/>
              <a:ext cx="384464" cy="75853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0C203F-F8CF-A228-B916-17A5D9A22518}"/>
                </a:ext>
              </a:extLst>
            </p:cNvPr>
            <p:cNvSpPr txBox="1"/>
            <p:nvPr/>
          </p:nvSpPr>
          <p:spPr>
            <a:xfrm>
              <a:off x="3184844" y="42880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  <a:latin typeface="+mn-ea"/>
                  <a:ea typeface="+mn-ea"/>
                </a:rPr>
                <a:t>点击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C4042D-AFDF-E4EB-E0ED-FE27367B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70564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57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702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E86D9E-1907-3A1F-6AC3-124E77BE17AC}"/>
              </a:ext>
            </a:extLst>
          </p:cNvPr>
          <p:cNvGrpSpPr/>
          <p:nvPr/>
        </p:nvGrpSpPr>
        <p:grpSpPr>
          <a:xfrm>
            <a:off x="467979" y="1952730"/>
            <a:ext cx="8231956" cy="4801783"/>
            <a:chOff x="216585" y="1939945"/>
            <a:chExt cx="8084967" cy="46670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BC7994-BFFD-0612-B152-BB3FEC5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" y="2613298"/>
              <a:ext cx="7961942" cy="399368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3626BE-B946-6F86-C297-82A1B0DD1C55}"/>
                </a:ext>
              </a:extLst>
            </p:cNvPr>
            <p:cNvSpPr/>
            <p:nvPr/>
          </p:nvSpPr>
          <p:spPr>
            <a:xfrm>
              <a:off x="216585" y="2772494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58F0D-E8D9-9CCB-6B67-307297825A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9610" y="2250757"/>
              <a:ext cx="1002125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C1BB2-98EB-16DF-9D2A-EAA0C52FC3AF}"/>
                </a:ext>
              </a:extLst>
            </p:cNvPr>
            <p:cNvSpPr txBox="1"/>
            <p:nvPr/>
          </p:nvSpPr>
          <p:spPr>
            <a:xfrm>
              <a:off x="1293805" y="1939945"/>
              <a:ext cx="1555816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点击编辑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245E08-0E24-1ABA-9577-C1D70B3A58DF}"/>
                </a:ext>
              </a:extLst>
            </p:cNvPr>
            <p:cNvSpPr/>
            <p:nvPr/>
          </p:nvSpPr>
          <p:spPr>
            <a:xfrm>
              <a:off x="3976718" y="2758546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8CF8EE-F8B7-3008-C7DD-B89068D3C9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07017" y="2261795"/>
              <a:ext cx="689646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967DF8-AB5E-342C-3976-CDAFEC5CA389}"/>
                </a:ext>
              </a:extLst>
            </p:cNvPr>
            <p:cNvSpPr txBox="1"/>
            <p:nvPr/>
          </p:nvSpPr>
          <p:spPr>
            <a:xfrm>
              <a:off x="4829175" y="1946202"/>
              <a:ext cx="2265235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点击删除字段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497871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导入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872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00555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00554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067983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3377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53" y="2846442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2" y="2842848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209757" y="2816219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65302" y="2455022"/>
            <a:ext cx="203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111079" y="4363792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80228" y="3978742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9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、矢量数据拓扑检查及改正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</a:t>
            </a:r>
            <a:r>
              <a:rPr lang="zh-CN" altLang="en-US" sz="2000" dirty="0">
                <a:solidFill>
                  <a:schemeClr val="bg2"/>
                </a:solidFill>
              </a:rPr>
              <a:t> 采用矢量编辑中</a:t>
            </a:r>
            <a:r>
              <a:rPr lang="en-US" altLang="zh-CN" sz="2000" dirty="0">
                <a:solidFill>
                  <a:schemeClr val="bg2"/>
                </a:solidFill>
              </a:rPr>
              <a:t>clip parts</a:t>
            </a:r>
            <a:r>
              <a:rPr lang="zh-CN" altLang="en-US" sz="2000" dirty="0">
                <a:solidFill>
                  <a:schemeClr val="bg2"/>
                </a:solidFill>
              </a:rPr>
              <a:t>功能获得要素自身线重叠拓扑错误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2. </a:t>
            </a:r>
            <a:r>
              <a:rPr lang="zh-CN" altLang="en-US" sz="2000" dirty="0">
                <a:solidFill>
                  <a:schemeClr val="bg2"/>
                </a:solidFill>
              </a:rPr>
              <a:t>采用</a:t>
            </a:r>
            <a:r>
              <a:rPr lang="en-US" altLang="zh-CN" sz="2000" dirty="0">
                <a:solidFill>
                  <a:schemeClr val="bg2"/>
                </a:solidFill>
              </a:rPr>
              <a:t>Vector geometry/Check validity</a:t>
            </a:r>
            <a:r>
              <a:rPr lang="zh-CN" altLang="en-US" sz="2000" dirty="0">
                <a:solidFill>
                  <a:schemeClr val="bg2"/>
                </a:solidFill>
              </a:rPr>
              <a:t>功能，检查错误，并手动修改。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3. </a:t>
            </a:r>
            <a:r>
              <a:rPr lang="zh-CN" altLang="en-US" sz="2000" dirty="0">
                <a:solidFill>
                  <a:schemeClr val="bg2"/>
                </a:solidFill>
              </a:rPr>
              <a:t>快捷修复：</a:t>
            </a:r>
            <a:r>
              <a:rPr lang="en-US" altLang="zh-CN" sz="2000" dirty="0">
                <a:solidFill>
                  <a:schemeClr val="bg2"/>
                </a:solidFill>
              </a:rPr>
              <a:t>Vector geometry/Fix geometries.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5B81C6-B624-5C9F-11B4-97C1CD0015FD}"/>
              </a:ext>
            </a:extLst>
          </p:cNvPr>
          <p:cNvGrpSpPr/>
          <p:nvPr/>
        </p:nvGrpSpPr>
        <p:grpSpPr>
          <a:xfrm>
            <a:off x="100814" y="3074806"/>
            <a:ext cx="4494995" cy="3278369"/>
            <a:chOff x="196068" y="3074806"/>
            <a:chExt cx="4826001" cy="34334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8FFA8FF-FD54-8EBB-DE9E-3D46A12BF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068" y="3074806"/>
              <a:ext cx="4826001" cy="3433464"/>
            </a:xfrm>
            <a:prstGeom prst="rect">
              <a:avLst/>
            </a:prstGeom>
          </p:spPr>
        </p:pic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835DD7C9-EE72-6F37-7ADB-7C92A7242FAD}"/>
                </a:ext>
              </a:extLst>
            </p:cNvPr>
            <p:cNvSpPr/>
            <p:nvPr/>
          </p:nvSpPr>
          <p:spPr>
            <a:xfrm>
              <a:off x="2560249" y="3616012"/>
              <a:ext cx="344654" cy="30857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1E46965-C3C3-7F43-82B8-9EA3458AA039}"/>
              </a:ext>
            </a:extLst>
          </p:cNvPr>
          <p:cNvGrpSpPr/>
          <p:nvPr/>
        </p:nvGrpSpPr>
        <p:grpSpPr>
          <a:xfrm>
            <a:off x="4688826" y="3074806"/>
            <a:ext cx="4387824" cy="3278369"/>
            <a:chOff x="4688826" y="3074806"/>
            <a:chExt cx="4387824" cy="32783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6D56E28-F489-11B8-411B-F2BD8B00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826" y="3074806"/>
              <a:ext cx="4387824" cy="3278369"/>
            </a:xfrm>
            <a:prstGeom prst="rect">
              <a:avLst/>
            </a:prstGeom>
          </p:spPr>
        </p:pic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818F1854-7E50-87C6-7545-A9A77EDBE8A1}"/>
                </a:ext>
              </a:extLst>
            </p:cNvPr>
            <p:cNvSpPr/>
            <p:nvPr/>
          </p:nvSpPr>
          <p:spPr>
            <a:xfrm>
              <a:off x="7932115" y="5863934"/>
              <a:ext cx="321015" cy="29463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EC79C-6892-502E-B408-1C6C61E82F53}"/>
              </a:ext>
            </a:extLst>
          </p:cNvPr>
          <p:cNvSpPr txBox="1"/>
          <p:nvPr/>
        </p:nvSpPr>
        <p:spPr>
          <a:xfrm>
            <a:off x="7378117" y="6329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错误提示</a:t>
            </a:r>
          </a:p>
        </p:txBody>
      </p:sp>
    </p:spTree>
    <p:extLst>
      <p:ext uri="{BB962C8B-B14F-4D97-AF65-F5344CB8AC3E}">
        <p14:creationId xmlns:p14="http://schemas.microsoft.com/office/powerpoint/2010/main" val="414851597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13225" y="846748"/>
            <a:ext cx="831754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依次添加不同的物件，如地图、指北针、比例尺、图例，标题（</a:t>
            </a:r>
            <a:r>
              <a:rPr lang="en-US" altLang="zh-CN" sz="2000" dirty="0">
                <a:solidFill>
                  <a:schemeClr val="bg2"/>
                </a:solidFill>
              </a:rPr>
              <a:t>add label</a:t>
            </a:r>
            <a:r>
              <a:rPr lang="zh-CN" altLang="en-US" sz="2000" dirty="0">
                <a:solidFill>
                  <a:schemeClr val="bg2"/>
                </a:solidFill>
              </a:rPr>
              <a:t>）等。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57801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4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83" y="2021540"/>
            <a:ext cx="5927034" cy="42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课堂及课后练习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qgis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软件操作；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下载并安装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snap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软件。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9791-E0F5-2387-2F16-956A4B52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295FD0-533F-2960-189D-CA98B5C9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A7468-5DFB-9AD7-5579-E5209DCD95A8}"/>
              </a:ext>
            </a:extLst>
          </p:cNvPr>
          <p:cNvSpPr txBox="1"/>
          <p:nvPr/>
        </p:nvSpPr>
        <p:spPr>
          <a:xfrm>
            <a:off x="414555" y="982322"/>
            <a:ext cx="349529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章节实验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D94BE-1E36-82B4-95DA-77A28BE308E0}"/>
              </a:ext>
            </a:extLst>
          </p:cNvPr>
          <p:cNvSpPr txBox="1"/>
          <p:nvPr/>
        </p:nvSpPr>
        <p:spPr>
          <a:xfrm>
            <a:off x="414554" y="1790790"/>
            <a:ext cx="7974329" cy="4818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实验目标：</a:t>
            </a:r>
            <a:endParaRPr lang="en-US" altLang="zh-CN" sz="2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掌握开源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QGIS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软件的基本数据处理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实验内容及要求：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）从全国数据中提取</a:t>
            </a:r>
            <a:r>
              <a:rPr lang="zh-CN" altLang="en-US" sz="2200" b="1" dirty="0">
                <a:solidFill>
                  <a:srgbClr val="FF0000"/>
                </a:solidFill>
                <a:latin typeface="+mn-ea"/>
                <a:ea typeface="+mn-ea"/>
              </a:rPr>
              <a:t>昆明市主城区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（五华、西山、盘龙、官渡、呈贡）行政边界矢量数据。并添加矢量数据面积字段。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）利用矢量数据裁剪昆明市主城区对应遥感影像。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）对昆明市主城区遥感影像进行制图。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58614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44501" y="1482652"/>
            <a:ext cx="8400880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。早期开源软件一般不具有图形用户界面，为了便于软件的应用，一些开源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软件进行了图形用户界面，降低了用户使用门槛，促进了开源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80A-4B7C-DE6F-AD4D-CDC82B65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E740B7-0124-B47C-FC0A-AD9502FD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5AF5D-C56A-1101-6FA7-7A3E0012FAD1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矢量数据基本概念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03EB7-C2B6-7002-0587-6EBF520EA766}"/>
              </a:ext>
            </a:extLst>
          </p:cNvPr>
          <p:cNvSpPr txBox="1"/>
          <p:nvPr/>
        </p:nvSpPr>
        <p:spPr>
          <a:xfrm>
            <a:off x="497939" y="1584993"/>
            <a:ext cx="8328395" cy="291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矢量数据概念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：使用点、线和面等基本几何对象来表示地理现象和空间关系的数据。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u="sng">
                <a:solidFill>
                  <a:schemeClr val="bg2"/>
                </a:solidFill>
                <a:latin typeface="+mn-ea"/>
                <a:ea typeface="+mn-ea"/>
              </a:rPr>
              <a:t>矢量数据格式</a:t>
            </a:r>
            <a:r>
              <a:rPr lang="zh-CN" altLang="en-US" sz="220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shapefile(.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shp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geopackage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gpkg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Keyhole Markup Language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(.KML)</a:t>
            </a: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矢量数据构成：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Document 4">
            <a:extLst>
              <a:ext uri="{FF2B5EF4-FFF2-40B4-BE49-F238E27FC236}">
                <a16:creationId xmlns:a16="http://schemas.microsoft.com/office/drawing/2014/main" id="{81C72C9C-6B04-89F8-CB83-2ECB380D3CF0}"/>
              </a:ext>
            </a:extLst>
          </p:cNvPr>
          <p:cNvSpPr/>
          <p:nvPr/>
        </p:nvSpPr>
        <p:spPr>
          <a:xfrm>
            <a:off x="843031" y="4922322"/>
            <a:ext cx="1683835" cy="993978"/>
          </a:xfrm>
          <a:prstGeom prst="flowChartDocumen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矢量数据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79E4D1-62C6-AA19-576A-D2634B15BF2D}"/>
              </a:ext>
            </a:extLst>
          </p:cNvPr>
          <p:cNvSpPr/>
          <p:nvPr/>
        </p:nvSpPr>
        <p:spPr>
          <a:xfrm>
            <a:off x="3318602" y="4216499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C88D70-3290-7AE4-C827-18FE1C45C942}"/>
              </a:ext>
            </a:extLst>
          </p:cNvPr>
          <p:cNvSpPr/>
          <p:nvPr/>
        </p:nvSpPr>
        <p:spPr>
          <a:xfrm>
            <a:off x="3318602" y="4936941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B25A7-E4F1-99A0-4B23-E5CD0A2A0976}"/>
              </a:ext>
            </a:extLst>
          </p:cNvPr>
          <p:cNvSpPr/>
          <p:nvPr/>
        </p:nvSpPr>
        <p:spPr>
          <a:xfrm>
            <a:off x="3318602" y="6157556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70D86BF-8C2E-A3EB-D93F-0CF6643849B3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 flipV="1">
            <a:off x="2526866" y="4472977"/>
            <a:ext cx="791736" cy="94633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56E88C5-14FC-E928-DA93-17C67C17906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 bwMode="auto">
          <a:xfrm>
            <a:off x="2526866" y="5419311"/>
            <a:ext cx="791736" cy="99472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3B32ED6-5FBE-CC09-9004-190B217BF3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 bwMode="auto">
          <a:xfrm flipV="1">
            <a:off x="2526866" y="5193419"/>
            <a:ext cx="791736" cy="225892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26D1F-7039-7FA6-7EBA-672058C5547D}"/>
              </a:ext>
            </a:extLst>
          </p:cNvPr>
          <p:cNvSpPr/>
          <p:nvPr/>
        </p:nvSpPr>
        <p:spPr>
          <a:xfrm>
            <a:off x="5147402" y="4472977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几何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06DDD9-6DA1-3519-CD5A-28874D6866A7}"/>
              </a:ext>
            </a:extLst>
          </p:cNvPr>
          <p:cNvSpPr/>
          <p:nvPr/>
        </p:nvSpPr>
        <p:spPr>
          <a:xfrm>
            <a:off x="5147402" y="5313072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194A1CF-78AA-9A2B-869F-D2B8704A90D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 bwMode="auto">
          <a:xfrm flipV="1">
            <a:off x="4377968" y="4729455"/>
            <a:ext cx="769434" cy="46396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BA1723B-E02B-B588-6817-6F8128FA1241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 bwMode="auto">
          <a:xfrm>
            <a:off x="4377968" y="5193419"/>
            <a:ext cx="769434" cy="376131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3A16E0-C2CA-73A0-1C47-D7F80A39248F}"/>
              </a:ext>
            </a:extLst>
          </p:cNvPr>
          <p:cNvSpPr/>
          <p:nvPr/>
        </p:nvSpPr>
        <p:spPr>
          <a:xfrm>
            <a:off x="6686271" y="4021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位置信息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EC865C-048C-E514-2567-0FD6198D0ABB}"/>
              </a:ext>
            </a:extLst>
          </p:cNvPr>
          <p:cNvSpPr/>
          <p:nvPr/>
        </p:nvSpPr>
        <p:spPr>
          <a:xfrm>
            <a:off x="6686271" y="4884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大小</a:t>
            </a:r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、形状</a:t>
            </a:r>
            <a:endParaRPr lang="en-CN" sz="18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D43BD40-037A-0990-3B58-2FB987862C9A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 bwMode="auto">
          <a:xfrm flipV="1">
            <a:off x="6206769" y="4278094"/>
            <a:ext cx="479502" cy="451361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BE27A3E-992B-058E-1D0C-3D7480E4437B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 bwMode="auto">
          <a:xfrm>
            <a:off x="6206769" y="4729455"/>
            <a:ext cx="479502" cy="411639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64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9" grpId="0" animBg="1"/>
      <p:bldP spid="20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04980" y="1554653"/>
            <a:ext cx="8334040" cy="3418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200" b="1" u="sng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授权，属于开源地理空间基金会 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2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的官方开源项目。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2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E76AC87-FFEF-7DB9-68F6-6D24B1D9ADD9}"/>
              </a:ext>
            </a:extLst>
          </p:cNvPr>
          <p:cNvSpPr txBox="1"/>
          <p:nvPr/>
        </p:nvSpPr>
        <p:spPr>
          <a:xfrm>
            <a:off x="1358151" y="6277674"/>
            <a:ext cx="6620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3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2054" name="Picture 6" descr="Basics of Cartography with Qgis - Part 1 - YouTube">
            <a:extLst>
              <a:ext uri="{FF2B5EF4-FFF2-40B4-BE49-F238E27FC236}">
                <a16:creationId xmlns:a16="http://schemas.microsoft.com/office/drawing/2014/main" id="{DC408F4E-22FB-99D4-A54B-5E013EFA7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t="45199" r="10901" b="7894"/>
          <a:stretch/>
        </p:blipFill>
        <p:spPr bwMode="auto">
          <a:xfrm>
            <a:off x="4698838" y="5080568"/>
            <a:ext cx="3093733" cy="114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cubation Committee - OSGeo">
            <a:extLst>
              <a:ext uri="{FF2B5EF4-FFF2-40B4-BE49-F238E27FC236}">
                <a16:creationId xmlns:a16="http://schemas.microsoft.com/office/drawing/2014/main" id="{0C274C72-3395-6387-14AF-8589FCB4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82" y="5079151"/>
            <a:ext cx="2991824" cy="114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5114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41706" y="4721944"/>
            <a:ext cx="125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图层</a:t>
            </a:r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1297129" y="4279048"/>
            <a:ext cx="90284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130629" y="5136845"/>
            <a:ext cx="325007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右键单击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矢量</a:t>
            </a: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图层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800" b="1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，查看数据信息</a:t>
            </a:r>
            <a:endParaRPr lang="en-CN" sz="1800" b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107917</TotalTime>
  <Words>1776</Words>
  <Application>Microsoft Office PowerPoint</Application>
  <PresentationFormat>全屏显示(4:3)</PresentationFormat>
  <Paragraphs>183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黑体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开源桌面GIS软件简介</vt:lpstr>
      <vt:lpstr>二、开源桌面软件QGIS</vt:lpstr>
      <vt:lpstr>PowerPoint 演示文稿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13070</cp:revision>
  <dcterms:created xsi:type="dcterms:W3CDTF">2004-07-09T11:40:27Z</dcterms:created>
  <dcterms:modified xsi:type="dcterms:W3CDTF">2025-09-15T07:38:09Z</dcterms:modified>
</cp:coreProperties>
</file>